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66" r:id="rId13"/>
    <p:sldId id="267" r:id="rId14"/>
    <p:sldId id="261" r:id="rId15"/>
    <p:sldId id="263" r:id="rId16"/>
    <p:sldId id="262" r:id="rId17"/>
    <p:sldId id="268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>
        <p:scale>
          <a:sx n="41" d="100"/>
          <a:sy n="41" d="100"/>
        </p:scale>
        <p:origin x="372" y="13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EDF-6D4D-4F0A-826B-7BCBAA24BD96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F4C8-06BC-466B-9390-7FA38173E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22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EDF-6D4D-4F0A-826B-7BCBAA24BD96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F4C8-06BC-466B-9390-7FA38173E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09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EDF-6D4D-4F0A-826B-7BCBAA24BD96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F4C8-06BC-466B-9390-7FA38173E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876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EDF-6D4D-4F0A-826B-7BCBAA24BD96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F4C8-06BC-466B-9390-7FA38173E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83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EDF-6D4D-4F0A-826B-7BCBAA24BD96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F4C8-06BC-466B-9390-7FA38173E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20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EDF-6D4D-4F0A-826B-7BCBAA24BD96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F4C8-06BC-466B-9390-7FA38173E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0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EDF-6D4D-4F0A-826B-7BCBAA24BD96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F4C8-06BC-466B-9390-7FA38173E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2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EDF-6D4D-4F0A-826B-7BCBAA24BD96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F4C8-06BC-466B-9390-7FA38173E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954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EDF-6D4D-4F0A-826B-7BCBAA24BD96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F4C8-06BC-466B-9390-7FA38173E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77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EDF-6D4D-4F0A-826B-7BCBAA24BD96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F4C8-06BC-466B-9390-7FA38173E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31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EDF-6D4D-4F0A-826B-7BCBAA24BD96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F4C8-06BC-466B-9390-7FA38173E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9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EFEDF-6D4D-4F0A-826B-7BCBAA24BD96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0F4C8-06BC-466B-9390-7FA38173E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01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0816" y="2753499"/>
            <a:ext cx="9144000" cy="2387600"/>
          </a:xfrm>
        </p:spPr>
        <p:txBody>
          <a:bodyPr/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Rousseau et le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MoMA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6060" y="5141099"/>
            <a:ext cx="9144000" cy="1655762"/>
          </a:xfrm>
        </p:spPr>
        <p:txBody>
          <a:bodyPr/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Thomas Mecattaf – Présentation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pour L’Age des Lumières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Image result for jean jacques roussea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04" y="679928"/>
            <a:ext cx="2581222" cy="323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tru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9543" y="1515544"/>
            <a:ext cx="3399518" cy="240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mom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74" y="679928"/>
            <a:ext cx="5182689" cy="323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22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Defw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72646" y="5614634"/>
            <a:ext cx="12119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Sources:</a:t>
            </a:r>
          </a:p>
          <a:p>
            <a:pPr lvl="0"/>
            <a:r>
              <a:rPr lang="en-US" u="sng" dirty="0"/>
              <a:t>https://www.nytimes.com/2017/01/27/us/politics/trump-syrian-refugees.html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11" y="326166"/>
            <a:ext cx="7925671" cy="4750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23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47" y="568539"/>
            <a:ext cx="6075844" cy="40887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659" y="792270"/>
            <a:ext cx="3809224" cy="3770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5991" y="5454693"/>
            <a:ext cx="10627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Sources:</a:t>
            </a:r>
          </a:p>
          <a:p>
            <a:pPr lvl="0"/>
            <a:r>
              <a:rPr lang="en-US" dirty="0"/>
              <a:t>https://www.nytimes.com/2017/02/03/arts/design/moma-president-trump-travel-ban-art.html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39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55" y="5153233"/>
            <a:ext cx="8469631" cy="913738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Ibrahim El-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Salahi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The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Mosque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944" y="958604"/>
            <a:ext cx="5490612" cy="370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2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55" y="5153233"/>
            <a:ext cx="8469631" cy="913738"/>
          </a:xfrm>
        </p:spPr>
        <p:txBody>
          <a:bodyPr/>
          <a:lstStyle/>
          <a:p>
            <a:pPr marL="0" indent="0">
              <a:buNone/>
            </a:pP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Zaha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Hadid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The Peak Project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944" y="926801"/>
            <a:ext cx="5553204" cy="397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1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55" y="5153233"/>
            <a:ext cx="8469631" cy="913738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Charles Hossein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Zenderoudi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Mon père et moi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755" y="326441"/>
            <a:ext cx="2995634" cy="440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95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55" y="5153233"/>
            <a:ext cx="8469631" cy="913738"/>
          </a:xfrm>
        </p:spPr>
        <p:txBody>
          <a:bodyPr/>
          <a:lstStyle/>
          <a:p>
            <a:pPr marL="0" indent="0">
              <a:buNone/>
            </a:pP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Parviz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Tanavoli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The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Profet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907" y="251148"/>
            <a:ext cx="3281386" cy="467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1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55" y="5153233"/>
            <a:ext cx="8469631" cy="913738"/>
          </a:xfrm>
        </p:spPr>
        <p:txBody>
          <a:bodyPr/>
          <a:lstStyle/>
          <a:p>
            <a:pPr marL="0" indent="0">
              <a:buNone/>
            </a:pP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Shirana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Shahbazi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Composition-40-2011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107" y="139115"/>
            <a:ext cx="3710015" cy="488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9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55" y="5153233"/>
            <a:ext cx="8469631" cy="913738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Tala Madani,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Chit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Chat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937" y="1318862"/>
            <a:ext cx="4110068" cy="295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6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55" y="5153233"/>
            <a:ext cx="8469631" cy="913738"/>
          </a:xfrm>
        </p:spPr>
        <p:txBody>
          <a:bodyPr/>
          <a:lstStyle/>
          <a:p>
            <a:pPr marL="0" indent="0">
              <a:buNone/>
            </a:pP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Siah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Armajani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Elements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30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787" y="1256947"/>
            <a:ext cx="2938484" cy="369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83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55" y="5153233"/>
            <a:ext cx="8469631" cy="913738"/>
          </a:xfrm>
        </p:spPr>
        <p:txBody>
          <a:bodyPr/>
          <a:lstStyle/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828" y="26169"/>
            <a:ext cx="7634343" cy="680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01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040" y="590015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37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039" y="572011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(p.9) Il explique que l’art est un artifice, dont l’Homme n’a pas besoin pour s’exprimer naturellement.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85" y="1748972"/>
            <a:ext cx="10996368" cy="21217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030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43" y="1783005"/>
            <a:ext cx="11196756" cy="9672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568538" y="5864301"/>
            <a:ext cx="11861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.10) La perfectibilité de l’art a pour effet de corrompre les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moeurs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54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1701" y="29567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9367" y="5334681"/>
            <a:ext cx="87474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(p.15) Les arts existent uniquement comme preuve du « luxe » des états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86" y="1596571"/>
            <a:ext cx="10044756" cy="18295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434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98" y="1074057"/>
            <a:ext cx="10547401" cy="25600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785798" y="5139461"/>
            <a:ext cx="918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(p.16)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L’art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finalement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outil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l’artiste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pour se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rendre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connu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obtenir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des recompenses 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35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564" y="15317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71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75" y="5497100"/>
            <a:ext cx="1136935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(p.20) Le vrai courage s’</a:t>
            </a:r>
            <a:r>
              <a:rPr lang="fr-F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enerve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quand les commodités de la vie se multiplient. Mais que fais-t-on quand le gouvernement tente de nous dérober de ces commodités que nous apporte la société civile?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57" y="1915885"/>
            <a:ext cx="11742328" cy="13521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161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164</Words>
  <Application>Microsoft Office PowerPoint</Application>
  <PresentationFormat>Widescreen</PresentationFormat>
  <Paragraphs>21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Rousseau et le MoMA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L’Ingenu et le Pape Francois</dc:title>
  <dc:creator>Thomas Mecattaf</dc:creator>
  <cp:lastModifiedBy>Thomas Mecattaf</cp:lastModifiedBy>
  <cp:revision>20</cp:revision>
  <dcterms:created xsi:type="dcterms:W3CDTF">2018-02-06T03:53:35Z</dcterms:created>
  <dcterms:modified xsi:type="dcterms:W3CDTF">2018-02-27T17:43:58Z</dcterms:modified>
</cp:coreProperties>
</file>